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AA4BFF-77E6-4007-95E3-F0529C465130}" type="datetimeFigureOut">
              <a:rPr lang="en-US" smtClean="0"/>
              <a:pPr/>
              <a:t>9/26/2016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03A2AA-4A85-44FE-9FA1-7FAC8C370F9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35243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2A4328-32DE-4C68-A9B8-70721407C3E5}" type="datetimeFigureOut">
              <a:rPr lang="en-US" smtClean="0"/>
              <a:pPr/>
              <a:t>9/26/2016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E7DD5A-0135-4969-ACC5-80D0B9C7B5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0485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E7DD5A-0135-4969-ACC5-80D0B9C7B587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5973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5060" y="5052546"/>
            <a:ext cx="7516013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09-27-2016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169BC-7EB5-47BF-A89B-8241E48C63B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0109" y="3132290"/>
            <a:ext cx="9567135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00" y="731519"/>
            <a:ext cx="85344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09-27-2016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169BC-7EB5-47BF-A89B-8241E48C63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8344" y="376518"/>
            <a:ext cx="27432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32151" y="731520"/>
            <a:ext cx="6439049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09-27-2016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169BC-7EB5-47BF-A89B-8241E48C63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09-27-2016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169BC-7EB5-47BF-A89B-8241E48C63B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0927" y="2172648"/>
            <a:ext cx="7955555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6584" y="4607511"/>
            <a:ext cx="7960659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09-27-2016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169BC-7EB5-47BF-A89B-8241E48C63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09-27-2016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169BC-7EB5-47BF-A89B-8241E48C63B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523999" y="731519"/>
            <a:ext cx="4462272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731520"/>
            <a:ext cx="4462272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41929" y="1400327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403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1399032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09-27-2016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169BC-7EB5-47BF-A89B-8241E48C63B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09-27-2016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169BC-7EB5-47BF-A89B-8241E48C63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09-27-2016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169BC-7EB5-47BF-A89B-8241E48C63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794" y="2209801"/>
            <a:ext cx="4848113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4688" y="731520"/>
            <a:ext cx="5356113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4354" y="3497802"/>
            <a:ext cx="4518213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09-27-2016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169BC-7EB5-47BF-A89B-8241E48C63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66900" y="1143000"/>
            <a:ext cx="54864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516" y="1010486"/>
            <a:ext cx="4925485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09-27-2016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169BC-7EB5-47BF-A89B-8241E48C63B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691" y="4464421"/>
            <a:ext cx="8511384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12192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91053" y="4372168"/>
            <a:ext cx="8683348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2260"/>
            <a:ext cx="85344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0" y="6172201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smtClean="0"/>
              <a:t>09-27-2016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172201"/>
            <a:ext cx="44704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0000" y="6172201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86169BC-7EB5-47BF-A89B-8241E48C63B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ftr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12685" y="2747496"/>
            <a:ext cx="7516013" cy="882119"/>
          </a:xfrm>
        </p:spPr>
        <p:txBody>
          <a:bodyPr>
            <a:noAutofit/>
          </a:bodyPr>
          <a:lstStyle/>
          <a:p>
            <a:r>
              <a:rPr lang="en-US" sz="3200" dirty="0" smtClean="0"/>
              <a:t>Level 6, Fall 2016</a:t>
            </a:r>
          </a:p>
          <a:p>
            <a:r>
              <a:rPr lang="en-US" sz="3200" dirty="0" smtClean="0"/>
              <a:t>By Simon / Jennifer / Sasha </a:t>
            </a:r>
          </a:p>
          <a:p>
            <a:r>
              <a:rPr lang="en-US" sz="3200" dirty="0" smtClean="0"/>
              <a:t>09/27/2016</a:t>
            </a:r>
          </a:p>
          <a:p>
            <a:r>
              <a:rPr lang="en-US" sz="3200" dirty="0" smtClean="0"/>
              <a:t>Teacher Beautiful L.E </a:t>
            </a:r>
            <a:r>
              <a:rPr lang="en-US" sz="3200" dirty="0" err="1" smtClean="0"/>
              <a:t>Foisia</a:t>
            </a:r>
            <a:endParaRPr lang="en-US" sz="32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7259" y="179540"/>
            <a:ext cx="9567135" cy="1793167"/>
          </a:xfrm>
        </p:spPr>
        <p:txBody>
          <a:bodyPr>
            <a:normAutofit fontScale="90000"/>
          </a:bodyPr>
          <a:lstStyle/>
          <a:p>
            <a:pPr marL="182880" indent="0">
              <a:buNone/>
            </a:pPr>
            <a:r>
              <a:rPr lang="en-US" sz="7200" b="1" dirty="0" smtClean="0"/>
              <a:t>IDIOMS PRESENTATION</a:t>
            </a:r>
            <a:br>
              <a:rPr lang="en-US" sz="7200" b="1" dirty="0" smtClean="0"/>
            </a:br>
            <a:endParaRPr lang="en-US" sz="7200" b="1" dirty="0"/>
          </a:p>
        </p:txBody>
      </p:sp>
    </p:spTree>
    <p:extLst>
      <p:ext uri="{BB962C8B-B14F-4D97-AF65-F5344CB8AC3E}">
        <p14:creationId xmlns:p14="http://schemas.microsoft.com/office/powerpoint/2010/main" val="644589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516737" cy="2378075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en-US" altLang="zh-CN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en-US" altLang="zh-CN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altLang="zh-CN" sz="5300" b="1" dirty="0" smtClean="0">
                <a:solidFill>
                  <a:schemeClr val="accent2">
                    <a:lumMod val="75000"/>
                  </a:schemeClr>
                </a:solidFill>
              </a:rPr>
              <a:t>THANK YOU FOR YOUR ATTENTION!</a:t>
            </a:r>
            <a:r>
              <a:rPr lang="en-US" altLang="zh-CN" sz="5300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en-US" altLang="zh-CN" sz="5300" dirty="0" smtClean="0">
                <a:solidFill>
                  <a:schemeClr val="accent2">
                    <a:lumMod val="75000"/>
                  </a:schemeClr>
                </a:solidFill>
              </a:rPr>
            </a:br>
            <a:endParaRPr lang="zh-CN" altLang="en-US" sz="5300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3"/>
          </p:nvPr>
        </p:nvSpPr>
        <p:spPr>
          <a:xfrm>
            <a:off x="1581150" y="5208270"/>
            <a:ext cx="8534400" cy="347472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altLang="zh-CN" sz="5400" dirty="0" smtClean="0">
                <a:solidFill>
                  <a:schemeClr val="accent2">
                    <a:lumMod val="75000"/>
                  </a:schemeClr>
                </a:solidFill>
              </a:rPr>
              <a:t>    </a:t>
            </a:r>
            <a:endParaRPr lang="zh-CN" altLang="en-US" sz="54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53609" y="2574735"/>
            <a:ext cx="371475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09-27-2016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169BC-7EB5-47BF-A89B-8241E48C63BE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878" y="590550"/>
            <a:ext cx="8683348" cy="1143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b="1" dirty="0" smtClean="0"/>
              <a:t>CONVERSATION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533525" y="1998345"/>
            <a:ext cx="8534400" cy="347472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smtClean="0"/>
              <a:t>Sasha: Hey guys, You have no idea who I met yesterday!  </a:t>
            </a:r>
          </a:p>
          <a:p>
            <a:pPr marL="0" indent="0">
              <a:buNone/>
            </a:pPr>
            <a:r>
              <a:rPr lang="en-US" sz="2400" dirty="0" smtClean="0"/>
              <a:t>Simon / Jennifer: Who???</a:t>
            </a:r>
          </a:p>
          <a:p>
            <a:pPr marL="0" indent="0">
              <a:buNone/>
            </a:pPr>
            <a:r>
              <a:rPr lang="en-US" sz="2400" dirty="0" smtClean="0"/>
              <a:t>Sasha: Andrew Garfield!! </a:t>
            </a: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Jennifer: Really? </a:t>
            </a:r>
            <a:r>
              <a:rPr lang="en-US" sz="2400" u="sng" dirty="0" smtClean="0">
                <a:solidFill>
                  <a:schemeClr val="accent1"/>
                </a:solidFill>
              </a:rPr>
              <a:t>He’s the apple of my eye</a:t>
            </a:r>
            <a:r>
              <a:rPr lang="en-US" sz="2400" dirty="0" smtClean="0"/>
              <a:t>! Come on, </a:t>
            </a:r>
            <a:r>
              <a:rPr lang="en-US" sz="2400" u="sng" dirty="0" smtClean="0">
                <a:solidFill>
                  <a:schemeClr val="accent1"/>
                </a:solidFill>
              </a:rPr>
              <a:t>I’m all ears</a:t>
            </a:r>
            <a:r>
              <a:rPr lang="en-US" sz="2400" dirty="0" smtClean="0"/>
              <a:t>.</a:t>
            </a:r>
          </a:p>
          <a:p>
            <a:pPr marL="0" indent="0">
              <a:buNone/>
            </a:pPr>
            <a:r>
              <a:rPr lang="en-US" sz="2400" dirty="0" smtClean="0"/>
              <a:t>Sasha: So, I was in line at the </a:t>
            </a:r>
            <a:r>
              <a:rPr lang="en-US" sz="2400" dirty="0"/>
              <a:t>S</a:t>
            </a:r>
            <a:r>
              <a:rPr lang="en-US" sz="2400" dirty="0" smtClean="0"/>
              <a:t>tarbucks </a:t>
            </a:r>
            <a:r>
              <a:rPr lang="en-US" sz="2400" dirty="0" smtClean="0"/>
              <a:t>and I accidentally fell on someone behind me. I turned back to apologize and It was Andrew Garfield! </a:t>
            </a:r>
            <a:r>
              <a:rPr lang="en-US" sz="2400" u="sng" dirty="0" smtClean="0">
                <a:solidFill>
                  <a:srgbClr val="0070C0"/>
                </a:solidFill>
              </a:rPr>
              <a:t>I was so tongue-tied</a:t>
            </a:r>
            <a:r>
              <a:rPr lang="en-US" sz="2400" dirty="0" smtClean="0"/>
              <a:t>.</a:t>
            </a:r>
            <a:r>
              <a:rPr lang="en-US" sz="2400" dirty="0"/>
              <a:t> </a:t>
            </a:r>
            <a:r>
              <a:rPr lang="en-US" sz="2400" dirty="0" smtClean="0"/>
              <a:t>I even forgot to say sorry that I fell on him.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09-27-2016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169BC-7EB5-47BF-A89B-8241E48C63BE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600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878" y="228793"/>
            <a:ext cx="9296122" cy="2771582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933575" y="1826895"/>
            <a:ext cx="8534400" cy="347472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Jennifer: How lucky you are! I wish I </a:t>
            </a:r>
            <a:r>
              <a:rPr lang="en-US" sz="2400" dirty="0" smtClean="0"/>
              <a:t>could have met </a:t>
            </a:r>
            <a:r>
              <a:rPr lang="en-US" sz="2400" dirty="0" smtClean="0"/>
              <a:t>him in person too!</a:t>
            </a:r>
          </a:p>
          <a:p>
            <a:pPr marL="0" indent="0">
              <a:buNone/>
            </a:pPr>
            <a:r>
              <a:rPr lang="en-US" sz="2400" dirty="0" smtClean="0"/>
              <a:t>Simon: Actually I think </a:t>
            </a:r>
            <a:r>
              <a:rPr lang="en-US" sz="2400" u="sng" dirty="0" smtClean="0">
                <a:solidFill>
                  <a:schemeClr val="accent1"/>
                </a:solidFill>
              </a:rPr>
              <a:t>he is a real ham</a:t>
            </a:r>
            <a:r>
              <a:rPr lang="en-US" sz="2400" dirty="0" smtClean="0"/>
              <a:t>. Because he kissed Emma Stone in Spider Man. How dare he </a:t>
            </a:r>
            <a:r>
              <a:rPr lang="en-US" sz="2400" dirty="0" smtClean="0"/>
              <a:t>kiss </a:t>
            </a:r>
            <a:r>
              <a:rPr lang="en-US" sz="2400" dirty="0" smtClean="0"/>
              <a:t>my goddess</a:t>
            </a:r>
            <a:r>
              <a:rPr lang="en-US" sz="2400" dirty="0"/>
              <a:t>!</a:t>
            </a:r>
            <a:r>
              <a:rPr lang="en-US" sz="2400" dirty="0" smtClean="0"/>
              <a:t> </a:t>
            </a:r>
            <a:r>
              <a:rPr lang="en-US" sz="2400" u="sng" dirty="0" smtClean="0">
                <a:solidFill>
                  <a:schemeClr val="accent1"/>
                </a:solidFill>
              </a:rPr>
              <a:t>She is a real peach</a:t>
            </a:r>
            <a:r>
              <a:rPr lang="en-US" sz="2400" dirty="0" smtClean="0"/>
              <a:t>. I love her!</a:t>
            </a:r>
          </a:p>
          <a:p>
            <a:pPr marL="0" indent="0">
              <a:buNone/>
            </a:pPr>
            <a:r>
              <a:rPr lang="en-US" sz="2400" dirty="0" smtClean="0"/>
              <a:t>Sasha: Oh come on. </a:t>
            </a:r>
            <a:r>
              <a:rPr lang="en-US" sz="2400" u="sng" dirty="0" smtClean="0">
                <a:solidFill>
                  <a:schemeClr val="accent1"/>
                </a:solidFill>
              </a:rPr>
              <a:t>Quit horsing around</a:t>
            </a:r>
            <a:r>
              <a:rPr lang="en-US" sz="2400" dirty="0" smtClean="0"/>
              <a:t>. They look prefect together!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09-27-2016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169BC-7EB5-47BF-A89B-8241E48C63BE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900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4778" y="295468"/>
            <a:ext cx="8683348" cy="1143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5400" b="1" dirty="0" smtClean="0"/>
              <a:t>He’s the apple of my eye.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09824" y="1626820"/>
            <a:ext cx="10230134" cy="2778670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6672" y="2077966"/>
            <a:ext cx="3574658" cy="247247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387435" y="5107543"/>
            <a:ext cx="769313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</a:rPr>
              <a:t>T</a:t>
            </a:r>
            <a:r>
              <a:rPr lang="en-US" sz="5400" dirty="0" smtClean="0">
                <a:solidFill>
                  <a:srgbClr val="FF0000"/>
                </a:solidFill>
              </a:rPr>
              <a:t>he </a:t>
            </a:r>
            <a:r>
              <a:rPr lang="en-US" sz="5400" dirty="0">
                <a:solidFill>
                  <a:srgbClr val="FF0000"/>
                </a:solidFill>
              </a:rPr>
              <a:t>one you </a:t>
            </a:r>
            <a:r>
              <a:rPr lang="en-US" sz="5400" dirty="0" smtClean="0">
                <a:solidFill>
                  <a:srgbClr val="FF0000"/>
                </a:solidFill>
              </a:rPr>
              <a:t>love </a:t>
            </a:r>
            <a:r>
              <a:rPr lang="en-US" sz="5400" dirty="0">
                <a:solidFill>
                  <a:srgbClr val="FF0000"/>
                </a:solidFill>
              </a:rPr>
              <a:t>most. 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09-27-2016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169BC-7EB5-47BF-A89B-8241E48C63BE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336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495703" y="347308"/>
            <a:ext cx="8683348" cy="1143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b="1" dirty="0" smtClean="0"/>
              <a:t>I’m all ears.                            </a:t>
            </a:r>
            <a:endParaRPr lang="zh-CN" altLang="en-US" sz="5400" b="1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3"/>
          </p:nvPr>
        </p:nvSpPr>
        <p:spPr>
          <a:xfrm>
            <a:off x="866775" y="4067175"/>
            <a:ext cx="10144125" cy="1852615"/>
          </a:xfrm>
        </p:spPr>
        <p:txBody>
          <a:bodyPr>
            <a:normAutofit fontScale="92500"/>
          </a:bodyPr>
          <a:lstStyle/>
          <a:p>
            <a:endParaRPr lang="en-US" altLang="zh-CN" sz="5400" dirty="0" smtClean="0"/>
          </a:p>
          <a:p>
            <a:pPr>
              <a:buNone/>
            </a:pPr>
            <a:r>
              <a:rPr lang="en-US" altLang="zh-CN" sz="5400" dirty="0" smtClean="0">
                <a:solidFill>
                  <a:srgbClr val="FF0000"/>
                </a:solidFill>
              </a:rPr>
              <a:t>I am listening with great interest.</a:t>
            </a:r>
            <a:endParaRPr lang="zh-CN" altLang="en-US" sz="5400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111939" y="1709383"/>
            <a:ext cx="3246495" cy="3360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09-27-2016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169BC-7EB5-47BF-A89B-8241E48C63BE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962428" y="319612"/>
            <a:ext cx="8683348" cy="1143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b="1" dirty="0" smtClean="0"/>
              <a:t>I was so tongue-tied.</a:t>
            </a:r>
            <a:endParaRPr lang="zh-CN" altLang="en-US" sz="5400" b="1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3"/>
          </p:nvPr>
        </p:nvSpPr>
        <p:spPr>
          <a:xfrm>
            <a:off x="780766" y="3788391"/>
            <a:ext cx="10534934" cy="2464772"/>
          </a:xfrm>
        </p:spPr>
        <p:txBody>
          <a:bodyPr>
            <a:normAutofit/>
          </a:bodyPr>
          <a:lstStyle/>
          <a:p>
            <a:pPr>
              <a:buNone/>
            </a:pPr>
            <a:endParaRPr lang="en-US" altLang="zh-CN" dirty="0" smtClean="0"/>
          </a:p>
          <a:p>
            <a:pPr>
              <a:buNone/>
            </a:pPr>
            <a:endParaRPr lang="en-US" altLang="zh-CN" dirty="0" smtClean="0"/>
          </a:p>
          <a:p>
            <a:pPr>
              <a:buNone/>
            </a:pPr>
            <a:r>
              <a:rPr lang="en-US" altLang="zh-CN" sz="5400" dirty="0" smtClean="0">
                <a:solidFill>
                  <a:srgbClr val="FF0000"/>
                </a:solidFill>
              </a:rPr>
              <a:t>I was so excited and can’t speak.</a:t>
            </a:r>
            <a:endParaRPr lang="zh-CN" altLang="en-US" sz="5400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0886" y="1673222"/>
            <a:ext cx="5267325" cy="2869143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09-27-2016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169BC-7EB5-47BF-A89B-8241E48C63BE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52878" y="310700"/>
            <a:ext cx="8683348" cy="1143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altLang="zh-TW" sz="5400" dirty="0"/>
              <a:t>H</a:t>
            </a:r>
            <a:r>
              <a:rPr lang="en-US" sz="5400" b="1" dirty="0" smtClean="0"/>
              <a:t>e is a real ham.                      </a:t>
            </a:r>
            <a:endParaRPr lang="zh-CN" altLang="en-US" sz="5400" b="1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3"/>
          </p:nvPr>
        </p:nvSpPr>
        <p:spPr>
          <a:xfrm>
            <a:off x="781050" y="4050186"/>
            <a:ext cx="10489442" cy="2055339"/>
          </a:xfrm>
        </p:spPr>
        <p:txBody>
          <a:bodyPr/>
          <a:lstStyle/>
          <a:p>
            <a:pPr>
              <a:buNone/>
            </a:pPr>
            <a:endParaRPr lang="en-US" altLang="zh-CN" dirty="0" smtClean="0"/>
          </a:p>
          <a:p>
            <a:pPr>
              <a:buNone/>
            </a:pPr>
            <a:r>
              <a:rPr lang="en-US" altLang="zh-CN" sz="5400" dirty="0" smtClean="0">
                <a:solidFill>
                  <a:srgbClr val="FF0000"/>
                </a:solidFill>
              </a:rPr>
              <a:t>He is just an actor ( a bad actor).</a:t>
            </a:r>
            <a:endParaRPr lang="zh-CN" altLang="en-US" sz="5400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96034" y="1529900"/>
            <a:ext cx="3619500" cy="303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09-27-2016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169BC-7EB5-47BF-A89B-8241E48C63BE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52878" y="384980"/>
            <a:ext cx="8683348" cy="1143000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 smtClean="0"/>
              <a:t>She is a real peach.              </a:t>
            </a:r>
            <a:endParaRPr lang="zh-CN" altLang="en-US" b="1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3"/>
          </p:nvPr>
        </p:nvSpPr>
        <p:spPr>
          <a:xfrm>
            <a:off x="800099" y="4426707"/>
            <a:ext cx="10557681" cy="1959805"/>
          </a:xfrm>
        </p:spPr>
        <p:txBody>
          <a:bodyPr/>
          <a:lstStyle/>
          <a:p>
            <a:pPr>
              <a:buNone/>
            </a:pPr>
            <a:endParaRPr lang="en-US" altLang="zh-CN" dirty="0" smtClean="0"/>
          </a:p>
          <a:p>
            <a:pPr algn="ctr">
              <a:buNone/>
            </a:pPr>
            <a:r>
              <a:rPr lang="en-US" altLang="zh-CN" sz="5400" dirty="0" smtClean="0">
                <a:solidFill>
                  <a:srgbClr val="FF0000"/>
                </a:solidFill>
              </a:rPr>
              <a:t>She is sweet and helpful.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54130" y="1527980"/>
            <a:ext cx="4458360" cy="350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09-27-2016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169BC-7EB5-47BF-A89B-8241E48C63BE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125801" y="236576"/>
            <a:ext cx="8683348" cy="1143000"/>
          </a:xfrm>
        </p:spPr>
        <p:txBody>
          <a:bodyPr/>
          <a:lstStyle/>
          <a:p>
            <a:pPr marL="0" indent="0" algn="ctr">
              <a:buNone/>
            </a:pPr>
            <a:r>
              <a:rPr lang="en-US" sz="5400" b="1" dirty="0" smtClean="0"/>
              <a:t>Quit horsing around.</a:t>
            </a:r>
            <a:endParaRPr lang="zh-CN" altLang="en-US" sz="5400" b="1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3"/>
          </p:nvPr>
        </p:nvSpPr>
        <p:spPr>
          <a:xfrm>
            <a:off x="847725" y="4485066"/>
            <a:ext cx="10503090" cy="1782384"/>
          </a:xfrm>
        </p:spPr>
        <p:txBody>
          <a:bodyPr/>
          <a:lstStyle/>
          <a:p>
            <a:pPr>
              <a:buNone/>
            </a:pPr>
            <a:endParaRPr lang="en-US" altLang="zh-CN" dirty="0" smtClean="0"/>
          </a:p>
          <a:p>
            <a:pPr>
              <a:buNone/>
            </a:pPr>
            <a:r>
              <a:rPr lang="en-US" altLang="zh-CN" sz="5400" dirty="0" smtClean="0">
                <a:solidFill>
                  <a:srgbClr val="FF0000"/>
                </a:solidFill>
              </a:rPr>
              <a:t>Stop being silly and get serious.</a:t>
            </a:r>
            <a:endParaRPr lang="zh-CN" altLang="en-US" sz="5400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8575" y="1531976"/>
            <a:ext cx="4667250" cy="3482935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09-27-2016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169BC-7EB5-47BF-A89B-8241E48C63BE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144</TotalTime>
  <Words>276</Words>
  <Application>Microsoft Office PowerPoint</Application>
  <PresentationFormat>Widescreen</PresentationFormat>
  <Paragraphs>61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微軟正黑體</vt:lpstr>
      <vt:lpstr>Calibri</vt:lpstr>
      <vt:lpstr>方正姚体</vt:lpstr>
      <vt:lpstr>Georgia</vt:lpstr>
      <vt:lpstr>Trebuchet MS</vt:lpstr>
      <vt:lpstr>Slipstream</vt:lpstr>
      <vt:lpstr>IDIOMS PRESENTATION </vt:lpstr>
      <vt:lpstr>CONVERSATION</vt:lpstr>
      <vt:lpstr>PowerPoint Presentation</vt:lpstr>
      <vt:lpstr>He’s the apple of my eye.</vt:lpstr>
      <vt:lpstr>I’m all ears.                            </vt:lpstr>
      <vt:lpstr>I was so tongue-tied.</vt:lpstr>
      <vt:lpstr>He is a real ham.                      </vt:lpstr>
      <vt:lpstr>She is a real peach.              </vt:lpstr>
      <vt:lpstr>Quit horsing around.</vt:lpstr>
      <vt:lpstr> THANK YOU FOR YOUR ATTENTION! </vt:lpstr>
    </vt:vector>
  </TitlesOfParts>
  <Company>Mt. San Antonio College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IDIOMS PRESENTATION</dc:title>
  <dc:creator>Marcela Tseng</dc:creator>
  <cp:lastModifiedBy>Marcela Tseng</cp:lastModifiedBy>
  <cp:revision>29</cp:revision>
  <dcterms:created xsi:type="dcterms:W3CDTF">2016-09-15T03:54:19Z</dcterms:created>
  <dcterms:modified xsi:type="dcterms:W3CDTF">2016-09-27T04:17:54Z</dcterms:modified>
</cp:coreProperties>
</file>