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59" autoAdjust="0"/>
  </p:normalViewPr>
  <p:slideViewPr>
    <p:cSldViewPr>
      <p:cViewPr varScale="1">
        <p:scale>
          <a:sx n="73" d="100"/>
          <a:sy n="73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DB88CD-252C-4C74-9A26-CF8024FB8799}" type="datetimeFigureOut">
              <a:rPr lang="zh-CN" altLang="en-US" smtClean="0"/>
              <a:pPr/>
              <a:t>2016/9/28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5ECAB5-FCE4-4F5F-810E-8E01C16648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856984" cy="2160240"/>
          </a:xfrm>
        </p:spPr>
        <p:txBody>
          <a:bodyPr>
            <a:no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IDIOMS </a:t>
            </a:r>
            <a:r>
              <a:rPr lang="en-US" altLang="zh-CN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PRESENTATION</a:t>
            </a:r>
            <a:endParaRPr lang="zh-CN" alt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136904" cy="1752600"/>
          </a:xfrm>
        </p:spPr>
        <p:txBody>
          <a:bodyPr>
            <a:noAutofit/>
          </a:bodyPr>
          <a:lstStyle/>
          <a:p>
            <a:r>
              <a:rPr lang="en-US" altLang="zh-CN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GungsuhChe" pitchFamily="49" charset="-127"/>
                <a:ea typeface="GungsuhChe" pitchFamily="49" charset="-127"/>
              </a:rPr>
              <a:t>By:Harrison</a:t>
            </a:r>
            <a:r>
              <a:rPr lang="en-US" altLang="zh-CN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ungsuhChe" pitchFamily="49" charset="-127"/>
                <a:ea typeface="GungsuhChe" pitchFamily="49" charset="-127"/>
              </a:rPr>
              <a:t>, Coco. </a:t>
            </a:r>
          </a:p>
          <a:p>
            <a:r>
              <a:rPr lang="en-US" altLang="zh-CN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GungsuhChe" pitchFamily="49" charset="-127"/>
                <a:ea typeface="GungsuhChe" pitchFamily="49" charset="-127"/>
              </a:rPr>
              <a:t> </a:t>
            </a:r>
            <a:r>
              <a:rPr lang="en-US" altLang="zh-CN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ungsuhChe" pitchFamily="49" charset="-127"/>
                <a:ea typeface="GungsuhChe" pitchFamily="49" charset="-127"/>
              </a:rPr>
              <a:t>Sept 28</a:t>
            </a:r>
            <a:r>
              <a:rPr lang="en-US" altLang="zh-CN" sz="44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ungsuhChe" pitchFamily="49" charset="-127"/>
                <a:ea typeface="GungsuhChe" pitchFamily="49" charset="-127"/>
              </a:rPr>
              <a:t>th</a:t>
            </a:r>
            <a:r>
              <a:rPr lang="en-US" altLang="zh-CN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ungsuhChe" pitchFamily="49" charset="-127"/>
                <a:ea typeface="GungsuhChe" pitchFamily="49" charset="-127"/>
              </a:rPr>
              <a:t>,2016 In Level 6</a:t>
            </a:r>
            <a:endParaRPr lang="zh-CN" altLang="en-US" sz="4400" dirty="0">
              <a:solidFill>
                <a:schemeClr val="bg1">
                  <a:lumMod val="95000"/>
                  <a:lumOff val="5000"/>
                </a:schemeClr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0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3276600"/>
            <a:ext cx="5257800" cy="3581400"/>
          </a:xfr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7" y="1305463"/>
            <a:ext cx="4271943" cy="23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04800" y="4419599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 They asked her to cool it 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209219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Calm down and relax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74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she ‘s got them shaking in their boots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Afraid now !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1971675" cy="2324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17" y="2348880"/>
            <a:ext cx="4146376" cy="37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2" y="1700808"/>
            <a:ext cx="3180979" cy="2808312"/>
          </a:xfr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2132856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I’ve got to hand it to her!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4888295"/>
            <a:ext cx="447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 admire what she has done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904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199"/>
            <a:ext cx="3325180" cy="4071649"/>
          </a:xfrm>
        </p:spPr>
      </p:pic>
      <p:sp>
        <p:nvSpPr>
          <p:cNvPr id="5" name="右箭头 4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744416" cy="3744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1556792"/>
            <a:ext cx="501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Be on the alert for danger</a:t>
            </a:r>
            <a:endParaRPr lang="zh-CN" alt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689591" y="6093296"/>
            <a:ext cx="343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Watch for danger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805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20119"/>
            <a:ext cx="3810000" cy="3286125"/>
          </a:xfr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563888" y="854522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51137"/>
            <a:ext cx="2569184" cy="3215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08" y="1268760"/>
            <a:ext cx="782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It will be tough and go for a while 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805264"/>
            <a:ext cx="782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We won’t know if we succeed </a:t>
            </a:r>
            <a:r>
              <a:rPr lang="en-US" altLang="zh-CN" sz="3200" smtClean="0"/>
              <a:t>or fail</a:t>
            </a:r>
            <a:endParaRPr lang="zh-CN" altLang="en-US" sz="3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96" y="2158170"/>
            <a:ext cx="2638893" cy="33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0" y="2590800"/>
            <a:ext cx="6096000" cy="1752600"/>
          </a:xfrm>
        </p:spPr>
        <p:txBody>
          <a:bodyPr>
            <a:normAutofit/>
          </a:bodyPr>
          <a:lstStyle/>
          <a:p>
            <a:r>
              <a:rPr lang="en-US" altLang="zh-CN" sz="6600" dirty="0" smtClean="0">
                <a:solidFill>
                  <a:srgbClr val="FFFF00"/>
                </a:solidFill>
              </a:rPr>
              <a:t>THANK YOU!</a:t>
            </a:r>
            <a:endParaRPr lang="zh-CN" alt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News Video</a:t>
            </a:r>
            <a:endParaRPr lang="en-US" b="1" dirty="0"/>
          </a:p>
        </p:txBody>
      </p:sp>
      <p:pic>
        <p:nvPicPr>
          <p:cNvPr id="4" name="Woman Shooting at 3 Invaders During Gwinnett Home Invasion in Georgi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219200"/>
            <a:ext cx="8045450" cy="4906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CONVERSATION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544616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sz="3500" dirty="0" smtClean="0">
                <a:latin typeface="Arial Black" pitchFamily="34" charset="0"/>
              </a:rPr>
              <a:t>Harrison: Hello </a:t>
            </a:r>
            <a:r>
              <a:rPr lang="en-US" altLang="zh-CN" sz="3500" dirty="0" err="1" smtClean="0">
                <a:latin typeface="Arial Black" pitchFamily="34" charset="0"/>
              </a:rPr>
              <a:t>CoCo</a:t>
            </a:r>
            <a:r>
              <a:rPr lang="en-US" altLang="zh-CN" sz="3500" dirty="0" smtClean="0">
                <a:latin typeface="Arial Black" pitchFamily="34" charset="0"/>
              </a:rPr>
              <a:t>, it’s Harrison, did you see the news?</a:t>
            </a:r>
          </a:p>
          <a:p>
            <a:endParaRPr lang="en-US" altLang="zh-CN" sz="3500" dirty="0" smtClean="0">
              <a:latin typeface="Arial Black" pitchFamily="34" charset="0"/>
            </a:endParaRPr>
          </a:p>
          <a:p>
            <a:r>
              <a:rPr lang="en-US" altLang="zh-CN" sz="3500" dirty="0" err="1" smtClean="0">
                <a:latin typeface="Arial Black" pitchFamily="34" charset="0"/>
              </a:rPr>
              <a:t>CoCo</a:t>
            </a:r>
            <a:r>
              <a:rPr lang="en-US" altLang="zh-CN" sz="3500" dirty="0" smtClean="0">
                <a:latin typeface="Arial Black" pitchFamily="34" charset="0"/>
              </a:rPr>
              <a:t>: Oh ,what news?</a:t>
            </a:r>
          </a:p>
          <a:p>
            <a:endParaRPr lang="en-US" altLang="zh-CN" sz="3500" dirty="0" smtClean="0">
              <a:latin typeface="Arial Black" pitchFamily="34" charset="0"/>
            </a:endParaRPr>
          </a:p>
          <a:p>
            <a:r>
              <a:rPr lang="en-US" altLang="zh-CN" sz="3500" dirty="0" smtClean="0">
                <a:latin typeface="Arial Black" pitchFamily="34" charset="0"/>
              </a:rPr>
              <a:t>Harrison: About a woman </a:t>
            </a:r>
            <a:r>
              <a:rPr lang="en-US" altLang="zh-CN" sz="3500" b="1" dirty="0" smtClean="0">
                <a:latin typeface="Arial Black" pitchFamily="34" charset="0"/>
              </a:rPr>
              <a:t>gunfight </a:t>
            </a:r>
            <a:r>
              <a:rPr lang="en-US" altLang="zh-CN" sz="3500" b="1" dirty="0">
                <a:latin typeface="Arial Black" pitchFamily="34" charset="0"/>
              </a:rPr>
              <a:t>with three </a:t>
            </a:r>
            <a:r>
              <a:rPr lang="en-US" altLang="zh-CN" sz="3500" b="1" dirty="0" smtClean="0">
                <a:latin typeface="Arial Black" pitchFamily="34" charset="0"/>
              </a:rPr>
              <a:t>burglars and the woman won!</a:t>
            </a:r>
          </a:p>
          <a:p>
            <a:endParaRPr lang="en-US" altLang="zh-CN" sz="3500" b="1" dirty="0" smtClean="0">
              <a:latin typeface="Arial Black" pitchFamily="34" charset="0"/>
            </a:endParaRPr>
          </a:p>
          <a:p>
            <a:r>
              <a:rPr lang="en-US" altLang="zh-CN" sz="3500" b="1" dirty="0" err="1" smtClean="0">
                <a:latin typeface="Arial Black" pitchFamily="34" charset="0"/>
              </a:rPr>
              <a:t>CoCo</a:t>
            </a:r>
            <a:r>
              <a:rPr lang="en-US" altLang="zh-CN" sz="3500" b="1" dirty="0" smtClean="0">
                <a:latin typeface="Arial Black" pitchFamily="34" charset="0"/>
              </a:rPr>
              <a:t>: Really? It’s sounds fishy!</a:t>
            </a:r>
          </a:p>
          <a:p>
            <a:endParaRPr lang="en-US" altLang="zh-CN" sz="3500" b="1" dirty="0" smtClean="0">
              <a:latin typeface="Arial Black" pitchFamily="34" charset="0"/>
            </a:endParaRPr>
          </a:p>
          <a:p>
            <a:r>
              <a:rPr lang="en-US" altLang="zh-CN" sz="3500" b="1" dirty="0" smtClean="0">
                <a:latin typeface="Arial Black" pitchFamily="34" charset="0"/>
              </a:rPr>
              <a:t>Harrison: Everybody knows it now. It will make your eyes pop!</a:t>
            </a:r>
          </a:p>
          <a:p>
            <a:endParaRPr lang="en-US" altLang="zh-CN" sz="3500" b="1" dirty="0" smtClean="0">
              <a:latin typeface="Arial Black" pitchFamily="34" charset="0"/>
            </a:endParaRPr>
          </a:p>
          <a:p>
            <a:r>
              <a:rPr lang="en-US" altLang="zh-CN" sz="3500" b="1" dirty="0" err="1" smtClean="0">
                <a:latin typeface="Arial Black" pitchFamily="34" charset="0"/>
              </a:rPr>
              <a:t>CoCo</a:t>
            </a:r>
            <a:r>
              <a:rPr lang="en-US" altLang="zh-CN" sz="3500" b="1" dirty="0" smtClean="0">
                <a:latin typeface="Arial Black" pitchFamily="34" charset="0"/>
              </a:rPr>
              <a:t>: Oh ,please tell me !</a:t>
            </a:r>
          </a:p>
          <a:p>
            <a:endParaRPr lang="en-US" altLang="zh-CN" sz="3500" b="1" dirty="0" smtClean="0">
              <a:latin typeface="Arial Black" pitchFamily="34" charset="0"/>
            </a:endParaRPr>
          </a:p>
          <a:p>
            <a:r>
              <a:rPr lang="en-US" altLang="zh-CN" sz="3500" b="1" dirty="0" smtClean="0">
                <a:latin typeface="Arial Black" pitchFamily="34" charset="0"/>
              </a:rPr>
              <a:t>Harrison: One of the midnights last week , three burglars slipped into a house with just one woman inside. The noise woke the woman up. She came out quickly and saw that they were holding a gun, so she shot back bravely.</a:t>
            </a:r>
          </a:p>
          <a:p>
            <a:endParaRPr lang="en-US" altLang="zh-CN" sz="3500" b="1" dirty="0" smtClean="0">
              <a:latin typeface="Arial Black" pitchFamily="34" charset="0"/>
            </a:endParaRPr>
          </a:p>
          <a:p>
            <a:r>
              <a:rPr lang="en-US" altLang="zh-CN" sz="3500" b="1" dirty="0" err="1" smtClean="0">
                <a:latin typeface="Arial Black" pitchFamily="34" charset="0"/>
              </a:rPr>
              <a:t>CoCo</a:t>
            </a:r>
            <a:r>
              <a:rPr lang="en-US" altLang="zh-CN" sz="3500" b="1" dirty="0" smtClean="0">
                <a:latin typeface="Arial Black" pitchFamily="34" charset="0"/>
              </a:rPr>
              <a:t>: Oh, My God, one fight three?</a:t>
            </a:r>
          </a:p>
          <a:p>
            <a:endParaRPr lang="en-US" altLang="zh-CN" sz="3500" b="1" dirty="0" smtClean="0">
              <a:latin typeface="Arial Black" pitchFamily="34" charset="0"/>
            </a:endParaRP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6527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86400"/>
          </a:xfrm>
        </p:spPr>
        <p:txBody>
          <a:bodyPr>
            <a:normAutofit lnSpcReduction="10000"/>
          </a:bodyPr>
          <a:lstStyle/>
          <a:p>
            <a:endParaRPr lang="en-US" altLang="zh-CN" sz="1400" dirty="0" smtClean="0">
              <a:latin typeface="Arial Black" pitchFamily="34" charset="0"/>
            </a:endParaRPr>
          </a:p>
          <a:p>
            <a:r>
              <a:rPr lang="en-US" altLang="zh-CN" sz="2000" b="1" dirty="0">
                <a:latin typeface="Arial Black" pitchFamily="34" charset="0"/>
              </a:rPr>
              <a:t>Harrison: Yes, and one of the burglars got cold feet, when he tried to run away ,the woman shot him dead! </a:t>
            </a:r>
          </a:p>
          <a:p>
            <a:endParaRPr lang="en-US" altLang="zh-CN" sz="2000" b="1" dirty="0">
              <a:latin typeface="Arial Black" pitchFamily="34" charset="0"/>
            </a:endParaRPr>
          </a:p>
          <a:p>
            <a:r>
              <a:rPr lang="en-US" altLang="zh-CN" sz="2000" b="1" dirty="0" err="1">
                <a:latin typeface="Arial Black" pitchFamily="34" charset="0"/>
              </a:rPr>
              <a:t>CoCo</a:t>
            </a:r>
            <a:r>
              <a:rPr lang="en-US" altLang="zh-CN" sz="2000" b="1" dirty="0">
                <a:latin typeface="Arial Black" pitchFamily="34" charset="0"/>
              </a:rPr>
              <a:t>: Oh, even so sad but he still has to take his medicine! </a:t>
            </a:r>
          </a:p>
          <a:p>
            <a:endParaRPr lang="en-US" altLang="zh-CN" sz="2000" b="1" dirty="0">
              <a:latin typeface="Arial Black" pitchFamily="34" charset="0"/>
            </a:endParaRPr>
          </a:p>
          <a:p>
            <a:r>
              <a:rPr lang="en-US" altLang="zh-CN" sz="2000" b="1" dirty="0">
                <a:latin typeface="Arial Black" pitchFamily="34" charset="0"/>
              </a:rPr>
              <a:t>Harrison: Yes, they are! And after that ,the woman called the police! They asked her to cool it, they will come soon !</a:t>
            </a:r>
          </a:p>
          <a:p>
            <a:endParaRPr lang="en-US" altLang="zh-CN" sz="2000" dirty="0">
              <a:latin typeface="Arial Black" pitchFamily="34" charset="0"/>
            </a:endParaRPr>
          </a:p>
          <a:p>
            <a:r>
              <a:rPr lang="en-US" altLang="zh-CN" sz="2000" dirty="0" err="1" smtClean="0">
                <a:latin typeface="Arial Black" pitchFamily="34" charset="0"/>
              </a:rPr>
              <a:t>CoCo</a:t>
            </a:r>
            <a:r>
              <a:rPr lang="en-US" altLang="zh-CN" sz="2000" dirty="0" smtClean="0">
                <a:latin typeface="Arial Black" pitchFamily="34" charset="0"/>
              </a:rPr>
              <a:t>: I’ve got to hand it to the woman! Now she‘s got them shaking in their boots.</a:t>
            </a:r>
          </a:p>
          <a:p>
            <a:r>
              <a:rPr lang="en-US" altLang="zh-CN" sz="2000" dirty="0" smtClean="0">
                <a:latin typeface="Arial Black" pitchFamily="34" charset="0"/>
              </a:rPr>
              <a:t>Harrison: Yes ,And we should be on the alert for danger. And we should fight back ,even though it will be tough for a while .</a:t>
            </a:r>
          </a:p>
          <a:p>
            <a:r>
              <a:rPr lang="en-US" altLang="zh-CN" sz="2000" dirty="0" err="1" smtClean="0">
                <a:latin typeface="Arial Black" pitchFamily="34" charset="0"/>
              </a:rPr>
              <a:t>CoCo</a:t>
            </a:r>
            <a:r>
              <a:rPr lang="en-US" altLang="zh-CN" sz="2000" dirty="0" smtClean="0">
                <a:latin typeface="Arial Black" pitchFamily="34" charset="0"/>
              </a:rPr>
              <a:t>: Yes, you are right!</a:t>
            </a:r>
            <a:endParaRPr lang="zh-CN" altLang="en-US" sz="2000" dirty="0">
              <a:latin typeface="Arial Black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CONVERSATION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65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600400" cy="258141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69102"/>
            <a:ext cx="3251366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406346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400" dirty="0" smtClean="0"/>
              <a:t>It’s sounds fishy</a:t>
            </a:r>
            <a:endParaRPr lang="zh-CN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381258" y="6058630"/>
            <a:ext cx="676274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400" dirty="0" smtClean="0"/>
              <a:t>It doesn’t sound like it’s true!</a:t>
            </a:r>
            <a:endParaRPr lang="zh-CN" altLang="en-US" sz="4400" dirty="0"/>
          </a:p>
        </p:txBody>
      </p:sp>
      <p:sp>
        <p:nvSpPr>
          <p:cNvPr id="10" name="右箭头 9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1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They’ll make your eyes pop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                                     </a:t>
            </a:r>
            <a:endParaRPr lang="en-US" altLang="zh-CN" sz="3500" dirty="0" smtClean="0"/>
          </a:p>
          <a:p>
            <a:r>
              <a:rPr lang="en-US" altLang="zh-CN" dirty="0" smtClean="0"/>
              <a:t>                                         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3" y="2204863"/>
            <a:ext cx="2961545" cy="3433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2831193" cy="3071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486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You will be really surprised when this happens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411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3214915" cy="4525963"/>
          </a:xfr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98884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 AM ALL EARS</a:t>
            </a:r>
            <a:endParaRPr lang="zh-CN" alt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221088"/>
            <a:ext cx="4605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 AM LISTENING WITH GREAT INTEREST.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9646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HE’S GOT COLD FEET</a:t>
            </a:r>
          </a:p>
          <a:p>
            <a:endParaRPr lang="en-US" altLang="zh-CN" dirty="0"/>
          </a:p>
          <a:p>
            <a:r>
              <a:rPr lang="en-US" altLang="zh-CN" dirty="0" smtClean="0"/>
              <a:t>                                             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He’s frightened and doesn’t think he can do it 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2247900" cy="2990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75699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You have to take your medicine!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                     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IDIOMS                        MEANING</a:t>
            </a:r>
            <a:endParaRPr lang="zh-CN" alt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347864" y="692696"/>
            <a:ext cx="20882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114339" cy="33843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2826"/>
            <a:ext cx="3786105" cy="338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1700" y="601745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                If you did wrong you must pay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047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223</TotalTime>
  <Words>416</Words>
  <Application>Microsoft Office PowerPoint</Application>
  <PresentationFormat>On-screen Show (4:3)</PresentationFormat>
  <Paragraphs>84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Arial</vt:lpstr>
      <vt:lpstr>Arial Black</vt:lpstr>
      <vt:lpstr>Berlin Sans FB Demi</vt:lpstr>
      <vt:lpstr>Footlight MT Light</vt:lpstr>
      <vt:lpstr>Goudy Old Style</vt:lpstr>
      <vt:lpstr>GungsuhChe</vt:lpstr>
      <vt:lpstr>华文新魏</vt:lpstr>
      <vt:lpstr>Wingdings 2</vt:lpstr>
      <vt:lpstr>凤舞九天</vt:lpstr>
      <vt:lpstr>IDIOMS PRESENTATION</vt:lpstr>
      <vt:lpstr>News Video</vt:lpstr>
      <vt:lpstr>CONVERSATION</vt:lpstr>
      <vt:lpstr>PowerPoint Presentation</vt:lpstr>
      <vt:lpstr>IDIOMS                        MEANING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IDIOMS                        MEANING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 PRESENTATION</dc:title>
  <dc:creator>Sky123.Org</dc:creator>
  <cp:lastModifiedBy>Foisia, L.E. H.</cp:lastModifiedBy>
  <cp:revision>35</cp:revision>
  <dcterms:created xsi:type="dcterms:W3CDTF">2016-09-26T06:04:18Z</dcterms:created>
  <dcterms:modified xsi:type="dcterms:W3CDTF">2016-09-29T03:23:56Z</dcterms:modified>
</cp:coreProperties>
</file>